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79" r:id="rId4"/>
    <p:sldId id="280" r:id="rId5"/>
    <p:sldId id="281" r:id="rId6"/>
    <p:sldId id="277" r:id="rId7"/>
    <p:sldId id="267" r:id="rId8"/>
    <p:sldId id="266" r:id="rId9"/>
    <p:sldId id="265" r:id="rId10"/>
    <p:sldId id="264" r:id="rId11"/>
    <p:sldId id="263" r:id="rId12"/>
    <p:sldId id="262" r:id="rId13"/>
    <p:sldId id="261" r:id="rId14"/>
    <p:sldId id="260" r:id="rId15"/>
    <p:sldId id="258" r:id="rId16"/>
    <p:sldId id="276" r:id="rId17"/>
    <p:sldId id="274" r:id="rId18"/>
    <p:sldId id="273" r:id="rId19"/>
    <p:sldId id="272" r:id="rId20"/>
    <p:sldId id="271" r:id="rId21"/>
    <p:sldId id="270" r:id="rId22"/>
    <p:sldId id="269" r:id="rId2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2794" autoAdjust="0"/>
    <p:restoredTop sz="94660"/>
  </p:normalViewPr>
  <p:slideViewPr>
    <p:cSldViewPr>
      <p:cViewPr>
        <p:scale>
          <a:sx n="100" d="100"/>
          <a:sy n="100" d="100"/>
        </p:scale>
        <p:origin x="-282" y="6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2DC77-D5A7-4710-BC22-3062302C21E6}" type="datetimeFigureOut">
              <a:rPr lang="fr-FR" smtClean="0"/>
              <a:pPr/>
              <a:t>22/04/2013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986FE-DEB0-41D3-AA89-5A7D7F0BAE1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2DC77-D5A7-4710-BC22-3062302C21E6}" type="datetimeFigureOut">
              <a:rPr lang="fr-FR" smtClean="0"/>
              <a:pPr/>
              <a:t>22/04/2013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986FE-DEB0-41D3-AA89-5A7D7F0BAE1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2DC77-D5A7-4710-BC22-3062302C21E6}" type="datetimeFigureOut">
              <a:rPr lang="fr-FR" smtClean="0"/>
              <a:pPr/>
              <a:t>22/04/2013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986FE-DEB0-41D3-AA89-5A7D7F0BAE1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2DC77-D5A7-4710-BC22-3062302C21E6}" type="datetimeFigureOut">
              <a:rPr lang="fr-FR" smtClean="0"/>
              <a:pPr/>
              <a:t>22/04/2013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986FE-DEB0-41D3-AA89-5A7D7F0BAE1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2DC77-D5A7-4710-BC22-3062302C21E6}" type="datetimeFigureOut">
              <a:rPr lang="fr-FR" smtClean="0"/>
              <a:pPr/>
              <a:t>22/04/2013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986FE-DEB0-41D3-AA89-5A7D7F0BAE1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2DC77-D5A7-4710-BC22-3062302C21E6}" type="datetimeFigureOut">
              <a:rPr lang="fr-FR" smtClean="0"/>
              <a:pPr/>
              <a:t>22/04/2013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986FE-DEB0-41D3-AA89-5A7D7F0BAE1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2DC77-D5A7-4710-BC22-3062302C21E6}" type="datetimeFigureOut">
              <a:rPr lang="fr-FR" smtClean="0"/>
              <a:pPr/>
              <a:t>22/04/2013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986FE-DEB0-41D3-AA89-5A7D7F0BAE1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2DC77-D5A7-4710-BC22-3062302C21E6}" type="datetimeFigureOut">
              <a:rPr lang="fr-FR" smtClean="0"/>
              <a:pPr/>
              <a:t>22/04/2013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986FE-DEB0-41D3-AA89-5A7D7F0BAE1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2DC77-D5A7-4710-BC22-3062302C21E6}" type="datetimeFigureOut">
              <a:rPr lang="fr-FR" smtClean="0"/>
              <a:pPr/>
              <a:t>22/04/2013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986FE-DEB0-41D3-AA89-5A7D7F0BAE1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2DC77-D5A7-4710-BC22-3062302C21E6}" type="datetimeFigureOut">
              <a:rPr lang="fr-FR" smtClean="0"/>
              <a:pPr/>
              <a:t>22/04/2013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986FE-DEB0-41D3-AA89-5A7D7F0BAE1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2DC77-D5A7-4710-BC22-3062302C21E6}" type="datetimeFigureOut">
              <a:rPr lang="fr-FR" smtClean="0"/>
              <a:pPr/>
              <a:t>22/04/2013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986FE-DEB0-41D3-AA89-5A7D7F0BAE1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02DC77-D5A7-4710-BC22-3062302C21E6}" type="datetimeFigureOut">
              <a:rPr lang="fr-FR" smtClean="0"/>
              <a:pPr/>
              <a:t>22/04/2013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5986FE-DEB0-41D3-AA89-5A7D7F0BAE1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7473535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Lionel\A Profession\Cours\6°\Dragster A4\CD Dragster\DRC PHOTOS\DRC avec CAR papier 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0"/>
            <a:ext cx="1029001" cy="649992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>
          <a:xfrm>
            <a:off x="323528" y="1196752"/>
            <a:ext cx="828092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Comic Sans MS" pitchFamily="66" charset="0"/>
              </a:rPr>
              <a:t>Vous allez réaliser </a:t>
            </a:r>
            <a:r>
              <a:rPr lang="fr-FR" sz="2400" b="1" i="1" dirty="0" smtClean="0">
                <a:latin typeface="Comic Sans MS" pitchFamily="66" charset="0"/>
              </a:rPr>
              <a:t>VOTRE</a:t>
            </a:r>
            <a:r>
              <a:rPr lang="fr-FR" sz="2400" dirty="0" smtClean="0">
                <a:latin typeface="Comic Sans MS" pitchFamily="66" charset="0"/>
              </a:rPr>
              <a:t> dragster </a:t>
            </a:r>
          </a:p>
          <a:p>
            <a:endParaRPr lang="fr-FR" sz="2400" dirty="0" smtClean="0">
              <a:latin typeface="Comic Sans MS" pitchFamily="66" charset="0"/>
            </a:endParaRPr>
          </a:p>
          <a:p>
            <a:r>
              <a:rPr lang="fr-FR" sz="2400" dirty="0" smtClean="0">
                <a:latin typeface="Comic Sans MS" pitchFamily="66" charset="0"/>
              </a:rPr>
              <a:t>Vous avez plusieurs possibilités.</a:t>
            </a:r>
          </a:p>
          <a:p>
            <a:endParaRPr lang="fr-FR" sz="2400" dirty="0" smtClean="0">
              <a:latin typeface="Comic Sans MS" pitchFamily="66" charset="0"/>
            </a:endParaRPr>
          </a:p>
          <a:p>
            <a:r>
              <a:rPr lang="fr-FR" sz="2400" dirty="0" smtClean="0">
                <a:latin typeface="Comic Sans MS" pitchFamily="66" charset="0"/>
              </a:rPr>
              <a:t>Il va vous falloir tenir compte de plusieurs critères :</a:t>
            </a:r>
          </a:p>
          <a:p>
            <a:endParaRPr lang="fr-FR" sz="2400" dirty="0" smtClean="0">
              <a:latin typeface="Comic Sans MS" pitchFamily="66" charset="0"/>
            </a:endParaRPr>
          </a:p>
          <a:p>
            <a:pPr>
              <a:buFontTx/>
              <a:buChar char="-"/>
            </a:pPr>
            <a:r>
              <a:rPr lang="fr-FR" sz="2400" dirty="0" smtClean="0">
                <a:latin typeface="Comic Sans MS" pitchFamily="66" charset="0"/>
              </a:rPr>
              <a:t> la taille de la poulie moteur</a:t>
            </a:r>
          </a:p>
          <a:p>
            <a:pPr>
              <a:buFontTx/>
              <a:buChar char="-"/>
            </a:pPr>
            <a:r>
              <a:rPr lang="fr-FR" sz="2400" dirty="0" smtClean="0">
                <a:latin typeface="Comic Sans MS" pitchFamily="66" charset="0"/>
              </a:rPr>
              <a:t> la taille des roues arrières</a:t>
            </a:r>
          </a:p>
          <a:p>
            <a:pPr>
              <a:buFontTx/>
              <a:buChar char="-"/>
            </a:pPr>
            <a:endParaRPr lang="fr-FR" sz="2400" dirty="0" smtClean="0">
              <a:latin typeface="Comic Sans MS" pitchFamily="66" charset="0"/>
            </a:endParaRPr>
          </a:p>
          <a:p>
            <a:r>
              <a:rPr lang="fr-FR" sz="2400" dirty="0" smtClean="0">
                <a:latin typeface="Comic Sans MS" pitchFamily="66" charset="0"/>
              </a:rPr>
              <a:t>Vous avez plusieurs possibilités représentés ci-après 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7473535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Lionel\A Profession\Cours\6°\Dragster A4\CD Dragster\DRC PHOTOS\DRC avec CAR papier 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0"/>
            <a:ext cx="1029001" cy="649992"/>
          </a:xfrm>
          <a:prstGeom prst="rect">
            <a:avLst/>
          </a:prstGeom>
          <a:noFill/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916832"/>
            <a:ext cx="8532440" cy="4632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467544" y="1124744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latin typeface="Comic Sans MS" pitchFamily="66" charset="0"/>
              </a:rPr>
              <a:t>Voici les différentes possibilités qui s’offrent à vous 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7473535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Lionel\A Profession\Cours\6°\Dragster A4\CD Dragster\DRC PHOTOS\DRC avec CAR papier 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0"/>
            <a:ext cx="1029001" cy="649992"/>
          </a:xfrm>
          <a:prstGeom prst="rect">
            <a:avLst/>
          </a:prstGeom>
          <a:noFill/>
        </p:spPr>
      </p:pic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659905"/>
            <a:ext cx="4896544" cy="6198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7473535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Lionel\A Profession\Cours\6°\Dragster A4\CD Dragster\DRC PHOTOS\DRC avec CAR papier 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0"/>
            <a:ext cx="1029001" cy="649992"/>
          </a:xfrm>
          <a:prstGeom prst="rect">
            <a:avLst/>
          </a:prstGeom>
          <a:noFill/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780358"/>
            <a:ext cx="5400600" cy="607764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7473535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Lionel\A Profession\Cours\6°\Dragster A4\CD Dragster\DRC PHOTOS\DRC avec CAR papier 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0"/>
            <a:ext cx="1029001" cy="649992"/>
          </a:xfrm>
          <a:prstGeom prst="rect">
            <a:avLst/>
          </a:prstGeom>
          <a:noFill/>
        </p:spPr>
      </p:pic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764704"/>
            <a:ext cx="4752528" cy="5978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C:\Lionel\A Profession\Cours\6°\Dragster A4\CD Dragster\DRC Dossier\DRC IMAGES DOSSIER\DRG-GRAPP e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160" y="2492896"/>
            <a:ext cx="2936679" cy="19833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7473535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Lionel\A Profession\Cours\6°\Dragster A4\CD Dragster\DRC PHOTOS\DRC avec CAR papier 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0"/>
            <a:ext cx="1029001" cy="649992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331640" y="1268760"/>
            <a:ext cx="64540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latin typeface="Comic Sans MS" pitchFamily="66" charset="0"/>
              </a:rPr>
              <a:t>Visser sur le châssis les 2 « Supports d’axe » 12 à l’avant </a:t>
            </a:r>
          </a:p>
        </p:txBody>
      </p:sp>
      <p:pic>
        <p:nvPicPr>
          <p:cNvPr id="6" name="Picture 2" descr="C:\Lionel\A Profession\Cours\6°\Dragster A4\CD Dragster\DRC Photos fab\DRC FAB 20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904" y="3164266"/>
            <a:ext cx="5321549" cy="3541185"/>
          </a:xfrm>
          <a:prstGeom prst="rect">
            <a:avLst/>
          </a:prstGeom>
          <a:noFill/>
        </p:spPr>
      </p:pic>
      <p:pic>
        <p:nvPicPr>
          <p:cNvPr id="1028" name="Picture 4" descr="C:\Lionel\A Profession\Cours\6°\Dragster A4\CD Dragster\DRC Photos fab\DRC FAB 20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1772817"/>
            <a:ext cx="4032448" cy="2683362"/>
          </a:xfrm>
          <a:prstGeom prst="rect">
            <a:avLst/>
          </a:prstGeom>
          <a:noFill/>
        </p:spPr>
      </p:pic>
      <p:sp>
        <p:nvSpPr>
          <p:cNvPr id="7" name="Virage 6"/>
          <p:cNvSpPr/>
          <p:nvPr/>
        </p:nvSpPr>
        <p:spPr>
          <a:xfrm rot="5400000">
            <a:off x="4680406" y="2744530"/>
            <a:ext cx="863722" cy="792503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7473535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Lionel\A Profession\Cours\6°\Dragster A4\CD Dragster\DRC PHOTOS\DRC avec CAR papier 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0"/>
            <a:ext cx="1029001" cy="649992"/>
          </a:xfrm>
          <a:prstGeom prst="rect">
            <a:avLst/>
          </a:prstGeom>
          <a:noFill/>
        </p:spPr>
      </p:pic>
      <p:pic>
        <p:nvPicPr>
          <p:cNvPr id="3074" name="Picture 2" descr="C:\Lionel\A Profession\Cours\6°\Dragster A4\CD Dragster\DRC Photos fab\DRC FAB 30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2204864"/>
            <a:ext cx="6088463" cy="4051523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331640" y="1268760"/>
            <a:ext cx="64764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latin typeface="Comic Sans MS" pitchFamily="66" charset="0"/>
              </a:rPr>
              <a:t>Visser sur le châssis les 2 « Supports d’axe » 12 à l’arrière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7473535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Lionel\A Profession\Cours\6°\Dragster A4\CD Dragster\DRC PHOTOS\DRC avec CAR papier 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0"/>
            <a:ext cx="1029001" cy="649992"/>
          </a:xfrm>
          <a:prstGeom prst="rect">
            <a:avLst/>
          </a:prstGeom>
          <a:noFill/>
        </p:spPr>
      </p:pic>
      <p:pic>
        <p:nvPicPr>
          <p:cNvPr id="4098" name="Picture 2" descr="C:\Lionel\A Profession\Cours\6°\Dragster A4\CD Dragster\DRC Photos fab\DRC FAB 40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060848"/>
            <a:ext cx="2705267" cy="18002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179512" y="836712"/>
            <a:ext cx="86409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latin typeface="Comic Sans MS" pitchFamily="66" charset="0"/>
              </a:rPr>
              <a:t>Préparer l’axe des roues avant</a:t>
            </a:r>
          </a:p>
          <a:p>
            <a:endParaRPr lang="fr-FR" dirty="0" smtClean="0">
              <a:latin typeface="Comic Sans MS" pitchFamily="66" charset="0"/>
            </a:endParaRPr>
          </a:p>
          <a:p>
            <a:r>
              <a:rPr lang="fr-FR" dirty="0" smtClean="0">
                <a:latin typeface="Comic Sans MS" pitchFamily="66" charset="0"/>
              </a:rPr>
              <a:t>Sciez une longueur de </a:t>
            </a:r>
            <a:r>
              <a:rPr lang="fr-FR" b="1" dirty="0" smtClean="0">
                <a:latin typeface="Comic Sans MS" pitchFamily="66" charset="0"/>
              </a:rPr>
              <a:t>36</a:t>
            </a:r>
            <a:r>
              <a:rPr lang="fr-FR" dirty="0" smtClean="0">
                <a:latin typeface="Comic Sans MS" pitchFamily="66" charset="0"/>
              </a:rPr>
              <a:t> mm et une autre de </a:t>
            </a:r>
            <a:r>
              <a:rPr lang="fr-FR" b="1" dirty="0" smtClean="0">
                <a:latin typeface="Comic Sans MS" pitchFamily="66" charset="0"/>
              </a:rPr>
              <a:t>57</a:t>
            </a:r>
            <a:r>
              <a:rPr lang="fr-FR" dirty="0" smtClean="0">
                <a:latin typeface="Comic Sans MS" pitchFamily="66" charset="0"/>
              </a:rPr>
              <a:t> mm pour l’axe des roues avant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152" y="2060848"/>
            <a:ext cx="2162175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3059832" y="2348880"/>
            <a:ext cx="25922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 smtClean="0">
                <a:latin typeface="Comic Sans MS" pitchFamily="66" charset="0"/>
              </a:rPr>
              <a:t>Préparez et monter les 2 possibilités et faîtes un choix :</a:t>
            </a:r>
          </a:p>
          <a:p>
            <a:pPr algn="ctr"/>
            <a:r>
              <a:rPr lang="fr-FR" dirty="0" smtClean="0">
                <a:latin typeface="Comic Sans MS" pitchFamily="66" charset="0"/>
              </a:rPr>
              <a:t>soit les roues écartées soit les roues collées.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7473535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Lionel\A Profession\Cours\6°\Dragster A4\CD Dragster\DRC PHOTOS\DRC avec CAR papier 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0"/>
            <a:ext cx="1029001" cy="649992"/>
          </a:xfrm>
          <a:prstGeom prst="rect">
            <a:avLst/>
          </a:prstGeom>
          <a:noFill/>
        </p:spPr>
      </p:pic>
      <p:pic>
        <p:nvPicPr>
          <p:cNvPr id="5122" name="Picture 2" descr="C:\Lionel\A Profession\Cours\6°\Dragster A4\CD Dragster\DRC Photos fab\DRC FAB 50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3068960"/>
            <a:ext cx="4322763" cy="2876550"/>
          </a:xfrm>
          <a:prstGeom prst="rect">
            <a:avLst/>
          </a:prstGeom>
          <a:noFill/>
        </p:spPr>
      </p:pic>
      <p:pic>
        <p:nvPicPr>
          <p:cNvPr id="5123" name="Picture 3" descr="C:\Lionel\A Profession\Cours\6°\Dragster A4\CD Dragster\DRC Photos fab\DRC FAB 50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18125" y="3032125"/>
            <a:ext cx="2876550" cy="287655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1331640" y="1268760"/>
            <a:ext cx="633859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latin typeface="Comic Sans MS" pitchFamily="66" charset="0"/>
              </a:rPr>
              <a:t>Préparer l’axe des roues arrière</a:t>
            </a:r>
          </a:p>
          <a:p>
            <a:endParaRPr lang="fr-FR" dirty="0" smtClean="0">
              <a:latin typeface="Comic Sans MS" pitchFamily="66" charset="0"/>
            </a:endParaRPr>
          </a:p>
          <a:p>
            <a:r>
              <a:rPr lang="fr-FR" dirty="0" smtClean="0">
                <a:latin typeface="Comic Sans MS" pitchFamily="66" charset="0"/>
              </a:rPr>
              <a:t>Sciez une longueur de 70 mm pour l’axe des roues arrière.</a:t>
            </a:r>
          </a:p>
          <a:p>
            <a:r>
              <a:rPr lang="fr-FR" dirty="0" smtClean="0">
                <a:latin typeface="Comic Sans MS" pitchFamily="66" charset="0"/>
              </a:rPr>
              <a:t>Puis assemblez les 2 flancs de poulie.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7473535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Lionel\A Profession\Cours\6°\Dragster A4\CD Dragster\DRC PHOTOS\DRC avec CAR papier 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0"/>
            <a:ext cx="1029001" cy="649992"/>
          </a:xfrm>
          <a:prstGeom prst="rect">
            <a:avLst/>
          </a:prstGeom>
          <a:noFill/>
        </p:spPr>
      </p:pic>
      <p:pic>
        <p:nvPicPr>
          <p:cNvPr id="6146" name="Picture 2" descr="C:\Lionel\A Profession\Cours\6°\Dragster A4\CD Dragster\DRC Photos fab\DRC FAB 60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132856"/>
            <a:ext cx="3354531" cy="2232248"/>
          </a:xfrm>
          <a:prstGeom prst="rect">
            <a:avLst/>
          </a:prstGeom>
          <a:noFill/>
        </p:spPr>
      </p:pic>
      <p:pic>
        <p:nvPicPr>
          <p:cNvPr id="6147" name="Picture 3" descr="C:\Lionel\A Profession\Cours\6°\Dragster A4\CD Dragster\DRC Photos fab\DRC FAB 60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1920" y="1988840"/>
            <a:ext cx="2876550" cy="2876550"/>
          </a:xfrm>
          <a:prstGeom prst="rect">
            <a:avLst/>
          </a:prstGeom>
          <a:noFill/>
        </p:spPr>
      </p:pic>
      <p:pic>
        <p:nvPicPr>
          <p:cNvPr id="6148" name="Picture 4" descr="C:\Lionel\A Profession\Cours\6°\Dragster A4\CD Dragster\DRC Photos fab\DRC FAB 60c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20272" y="2852936"/>
            <a:ext cx="1872208" cy="1872208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1763688" y="1340768"/>
            <a:ext cx="37444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latin typeface="Comic Sans MS" pitchFamily="66" charset="0"/>
              </a:rPr>
              <a:t>Montez l ’axe dans la poulie</a:t>
            </a:r>
          </a:p>
        </p:txBody>
      </p:sp>
      <p:sp>
        <p:nvSpPr>
          <p:cNvPr id="8" name="Flèche droite 7"/>
          <p:cNvSpPr/>
          <p:nvPr/>
        </p:nvSpPr>
        <p:spPr>
          <a:xfrm>
            <a:off x="3419872" y="3212976"/>
            <a:ext cx="36004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 droite 8"/>
          <p:cNvSpPr/>
          <p:nvPr/>
        </p:nvSpPr>
        <p:spPr>
          <a:xfrm>
            <a:off x="6804248" y="3356992"/>
            <a:ext cx="36004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7473535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Lionel\A Profession\Cours\6°\Dragster A4\CD Dragster\DRC PHOTOS\DRC avec CAR papier 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0"/>
            <a:ext cx="1029001" cy="649992"/>
          </a:xfrm>
          <a:prstGeom prst="rect">
            <a:avLst/>
          </a:prstGeom>
          <a:noFill/>
        </p:spPr>
      </p:pic>
      <p:pic>
        <p:nvPicPr>
          <p:cNvPr id="7170" name="Picture 2" descr="C:\Lionel\A Profession\Cours\6°\Dragster A4\CD Dragster\DRC Photos fab\DRC FAB 70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2132856"/>
            <a:ext cx="4322763" cy="2876550"/>
          </a:xfrm>
          <a:prstGeom prst="rect">
            <a:avLst/>
          </a:prstGeom>
          <a:noFill/>
        </p:spPr>
      </p:pic>
      <p:pic>
        <p:nvPicPr>
          <p:cNvPr id="7171" name="Picture 3" descr="C:\Lionel\A Profession\Cours\6°\Dragster A4\CD Dragster\DRC Photos fab\DRC FAB 70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46725" y="2066925"/>
            <a:ext cx="2876550" cy="287655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683568" y="1340768"/>
            <a:ext cx="8136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latin typeface="Comic Sans MS" pitchFamily="66" charset="0"/>
              </a:rPr>
              <a:t>Assemblez les roues de votre choix à l ’axe de la poulie.</a:t>
            </a:r>
          </a:p>
          <a:p>
            <a:r>
              <a:rPr lang="fr-FR" dirty="0" smtClean="0">
                <a:latin typeface="Comic Sans MS" pitchFamily="66" charset="0"/>
              </a:rPr>
              <a:t>Vous pourrez réaliser plusieurs tests comme proposé précédemment au début du diaporama.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7473535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Lionel\A Profession\Cours\6°\Dragster A4\CD Dragster\DRC PHOTOS\DRC avec CAR papier 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0"/>
            <a:ext cx="1029001" cy="649992"/>
          </a:xfrm>
          <a:prstGeom prst="rect">
            <a:avLst/>
          </a:prstGeom>
          <a:noFill/>
        </p:spPr>
      </p:pic>
      <p:pic>
        <p:nvPicPr>
          <p:cNvPr id="8194" name="Picture 2" descr="C:\Lionel\A Profession\Cours\6°\Dragster A4\CD Dragster\DRC Photos fab\DRC FAB 80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2204864"/>
            <a:ext cx="2876550" cy="2876550"/>
          </a:xfrm>
          <a:prstGeom prst="rect">
            <a:avLst/>
          </a:prstGeom>
          <a:noFill/>
        </p:spPr>
      </p:pic>
      <p:pic>
        <p:nvPicPr>
          <p:cNvPr id="8195" name="Picture 3" descr="C:\Lionel\A Profession\Cours\6°\Dragster A4\CD Dragster\DRC Photos fab\DRC FAB 80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2132856"/>
            <a:ext cx="2876550" cy="2876550"/>
          </a:xfrm>
          <a:prstGeom prst="rect">
            <a:avLst/>
          </a:prstGeom>
          <a:noFill/>
        </p:spPr>
      </p:pic>
      <p:sp>
        <p:nvSpPr>
          <p:cNvPr id="6" name="Flèche droite 5"/>
          <p:cNvSpPr/>
          <p:nvPr/>
        </p:nvSpPr>
        <p:spPr>
          <a:xfrm>
            <a:off x="4716016" y="3429000"/>
            <a:ext cx="36004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467544" y="1340768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 smtClean="0">
                <a:latin typeface="Comic Sans MS" pitchFamily="66" charset="0"/>
              </a:rPr>
              <a:t>Installez l’élastique qui fait office de courroie de transmission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7473535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Lionel\A Profession\Cours\6°\Dragster A4\CD Dragster\DRC PHOTOS\DRC avec CAR papier 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0"/>
            <a:ext cx="1029001" cy="649992"/>
          </a:xfrm>
          <a:prstGeom prst="rect">
            <a:avLst/>
          </a:prstGeom>
          <a:noFill/>
        </p:spPr>
      </p:pic>
      <p:pic>
        <p:nvPicPr>
          <p:cNvPr id="9218" name="Picture 2" descr="C:\Lionel\A Profession\Cours\6°\Dragster A4\CD Dragster\DRC Photos fab\DRC FAB 90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2420888"/>
            <a:ext cx="2876550" cy="2876550"/>
          </a:xfrm>
          <a:prstGeom prst="rect">
            <a:avLst/>
          </a:prstGeom>
          <a:noFill/>
        </p:spPr>
      </p:pic>
      <p:pic>
        <p:nvPicPr>
          <p:cNvPr id="9219" name="Picture 3" descr="C:\Lionel\A Profession\Cours\6°\Dragster A4\CD Dragster\DRC Photos fab\DRC FAB 90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18125" y="2371725"/>
            <a:ext cx="2876550" cy="2876550"/>
          </a:xfrm>
          <a:prstGeom prst="rect">
            <a:avLst/>
          </a:prstGeom>
          <a:noFill/>
        </p:spPr>
      </p:pic>
      <p:sp>
        <p:nvSpPr>
          <p:cNvPr id="6" name="Flèche droite 5"/>
          <p:cNvSpPr/>
          <p:nvPr/>
        </p:nvSpPr>
        <p:spPr>
          <a:xfrm>
            <a:off x="4355976" y="3645024"/>
            <a:ext cx="504056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467544" y="1340768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 smtClean="0">
                <a:latin typeface="Comic Sans MS" pitchFamily="66" charset="0"/>
              </a:rPr>
              <a:t>Fixez l’interrupteur sur le support moteur à l’aide de 2 vis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7473535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Lionel\A Profession\Cours\6°\Dragster A4\CD Dragster\DRC PHOTOS\DRC avec CAR papier 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0"/>
            <a:ext cx="1029001" cy="649992"/>
          </a:xfrm>
          <a:prstGeom prst="rect">
            <a:avLst/>
          </a:prstGeom>
          <a:noFill/>
        </p:spPr>
      </p:pic>
      <p:pic>
        <p:nvPicPr>
          <p:cNvPr id="10242" name="Picture 2" descr="C:\Lionel\A Profession\Cours\6°\Dragster A4\CD Dragster\DRC Photos fab\DRC FAB 100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540568" y="2132856"/>
            <a:ext cx="4571515" cy="3042081"/>
          </a:xfrm>
          <a:prstGeom prst="rect">
            <a:avLst/>
          </a:prstGeom>
          <a:noFill/>
        </p:spPr>
      </p:pic>
      <p:pic>
        <p:nvPicPr>
          <p:cNvPr id="5" name="Picture 2" descr="C:\Lionel\A Profession\Cours\6°\Dragster A4\CD Dragster\DRC Photos fab\DRC FAB 100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04146" y="2348880"/>
            <a:ext cx="5292389" cy="3521781"/>
          </a:xfrm>
          <a:prstGeom prst="rect">
            <a:avLst/>
          </a:prstGeom>
          <a:noFill/>
        </p:spPr>
      </p:pic>
      <p:sp>
        <p:nvSpPr>
          <p:cNvPr id="6" name="Flèche droite 5"/>
          <p:cNvSpPr/>
          <p:nvPr/>
        </p:nvSpPr>
        <p:spPr>
          <a:xfrm>
            <a:off x="4067944" y="3429000"/>
            <a:ext cx="432048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467544" y="1340768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 smtClean="0">
                <a:latin typeface="Comic Sans MS" pitchFamily="66" charset="0"/>
              </a:rPr>
              <a:t>Installez le support moteur sur le châssis avec 2 vis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7473535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Lionel\A Profession\Cours\6°\Dragster A4\CD Dragster\DRC PHOTOS\DRC avec CAR papier 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0"/>
            <a:ext cx="1029001" cy="649992"/>
          </a:xfrm>
          <a:prstGeom prst="rect">
            <a:avLst/>
          </a:prstGeom>
          <a:noFill/>
        </p:spPr>
      </p:pic>
      <p:pic>
        <p:nvPicPr>
          <p:cNvPr id="12290" name="Picture 2" descr="C:\Lionel\A Profession\Cours\6°\Dragster A4\CD Dragster\DRC Photos fab\DRC FAB 110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420888"/>
            <a:ext cx="4761270" cy="3168352"/>
          </a:xfrm>
          <a:prstGeom prst="rect">
            <a:avLst/>
          </a:prstGeom>
          <a:noFill/>
        </p:spPr>
      </p:pic>
      <p:pic>
        <p:nvPicPr>
          <p:cNvPr id="5" name="Picture 3" descr="C:\Lionel\A Profession\Cours\6°\Dragster A4\CD Dragster\DRC Photos fab\DRC FAB 110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29449" y="2420888"/>
            <a:ext cx="4214551" cy="2804542"/>
          </a:xfrm>
          <a:prstGeom prst="rect">
            <a:avLst/>
          </a:prstGeom>
          <a:noFill/>
        </p:spPr>
      </p:pic>
      <p:sp>
        <p:nvSpPr>
          <p:cNvPr id="6" name="Flèche droite 5"/>
          <p:cNvSpPr/>
          <p:nvPr/>
        </p:nvSpPr>
        <p:spPr>
          <a:xfrm>
            <a:off x="4860032" y="3429000"/>
            <a:ext cx="36004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467544" y="1340768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 smtClean="0">
                <a:latin typeface="Comic Sans MS" pitchFamily="66" charset="0"/>
              </a:rPr>
              <a:t>Fixer l’axe de roues arrière sur les support de roues avec les </a:t>
            </a:r>
            <a:r>
              <a:rPr lang="fr-FR" dirty="0" smtClean="0">
                <a:latin typeface="Comic Sans MS" pitchFamily="66" charset="0"/>
              </a:rPr>
              <a:t>cavaliers</a:t>
            </a:r>
            <a:endParaRPr lang="fr-FR" dirty="0" smtClean="0">
              <a:latin typeface="Comic Sans MS" pitchFamily="66" charset="0"/>
            </a:endParaRPr>
          </a:p>
          <a:p>
            <a:pPr algn="ctr"/>
            <a:r>
              <a:rPr lang="fr-FR" dirty="0" smtClean="0">
                <a:latin typeface="Comic Sans MS" pitchFamily="66" charset="0"/>
              </a:rPr>
              <a:t> et 4 vis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7473535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Lionel\A Profession\Cours\6°\Dragster A4\CD Dragster\DRC PHOTOS\DRC avec CAR papier 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0"/>
            <a:ext cx="1029001" cy="649992"/>
          </a:xfrm>
          <a:prstGeom prst="rect">
            <a:avLst/>
          </a:prstGeom>
          <a:noFill/>
        </p:spPr>
      </p:pic>
      <p:pic>
        <p:nvPicPr>
          <p:cNvPr id="14338" name="Picture 2" descr="C:\Lionel\A Profession\Cours\6°\Dragster A4\CD Dragster\DRC Photos fab\DRC FAB 120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284984"/>
            <a:ext cx="4322762" cy="2876550"/>
          </a:xfrm>
          <a:prstGeom prst="rect">
            <a:avLst/>
          </a:prstGeom>
          <a:noFill/>
        </p:spPr>
      </p:pic>
      <p:pic>
        <p:nvPicPr>
          <p:cNvPr id="5" name="Picture 2" descr="C:\Lionel\A Profession\Cours\6°\Dragster A4\CD Dragster\DRC Photos fab\DRC FAB 120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6136" y="3212976"/>
            <a:ext cx="2876550" cy="2876550"/>
          </a:xfrm>
          <a:prstGeom prst="rect">
            <a:avLst/>
          </a:prstGeom>
          <a:noFill/>
        </p:spPr>
      </p:pic>
      <p:sp>
        <p:nvSpPr>
          <p:cNvPr id="6" name="Flèche droite 5"/>
          <p:cNvSpPr/>
          <p:nvPr/>
        </p:nvSpPr>
        <p:spPr>
          <a:xfrm>
            <a:off x="5076056" y="4581128"/>
            <a:ext cx="648072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467544" y="1340768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 smtClean="0">
                <a:latin typeface="Comic Sans MS" pitchFamily="66" charset="0"/>
              </a:rPr>
              <a:t>Fixer l’axe de roues avant sur les support de roues avec les </a:t>
            </a:r>
            <a:r>
              <a:rPr lang="fr-FR" dirty="0" smtClean="0">
                <a:latin typeface="Comic Sans MS" pitchFamily="66" charset="0"/>
              </a:rPr>
              <a:t>cavaliers</a:t>
            </a:r>
            <a:endParaRPr lang="fr-FR" dirty="0" smtClean="0">
              <a:latin typeface="Comic Sans MS" pitchFamily="66" charset="0"/>
            </a:endParaRPr>
          </a:p>
          <a:p>
            <a:pPr algn="ctr"/>
            <a:r>
              <a:rPr lang="fr-FR" dirty="0" smtClean="0">
                <a:latin typeface="Comic Sans MS" pitchFamily="66" charset="0"/>
              </a:rPr>
              <a:t> et 4 vis.</a:t>
            </a:r>
          </a:p>
          <a:p>
            <a:pPr algn="ctr"/>
            <a:r>
              <a:rPr lang="fr-FR" dirty="0" smtClean="0">
                <a:latin typeface="Comic Sans MS" pitchFamily="66" charset="0"/>
              </a:rPr>
              <a:t>Vous choisirez la configuration qui vous semble la meilleure : </a:t>
            </a:r>
          </a:p>
          <a:p>
            <a:pPr algn="ctr"/>
            <a:r>
              <a:rPr lang="fr-FR" dirty="0" smtClean="0">
                <a:latin typeface="Comic Sans MS" pitchFamily="66" charset="0"/>
              </a:rPr>
              <a:t>soit les roues avant collées soit les roues avant séparées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7473535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Lionel\A Profession\Cours\6°\Dragster A4\CD Dragster\DRC PHOTOS\DRC avec CAR papier 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0"/>
            <a:ext cx="1029001" cy="649992"/>
          </a:xfrm>
          <a:prstGeom prst="rect">
            <a:avLst/>
          </a:prstGeom>
          <a:noFill/>
        </p:spPr>
      </p:pic>
      <p:pic>
        <p:nvPicPr>
          <p:cNvPr id="16386" name="Picture 2" descr="C:\Lionel\A Profession\Cours\6°\Dragster A4\CD Dragster\DRC Photos fab\DRC FAB 130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2492896"/>
            <a:ext cx="2876550" cy="2876550"/>
          </a:xfrm>
          <a:prstGeom prst="rect">
            <a:avLst/>
          </a:prstGeom>
          <a:noFill/>
        </p:spPr>
      </p:pic>
      <p:pic>
        <p:nvPicPr>
          <p:cNvPr id="16387" name="Picture 3" descr="C:\Lionel\A Profession\Cours\6°\Dragster A4\CD Dragster\DRC Photos fab\DRC FAB 130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2492896"/>
            <a:ext cx="2876550" cy="287655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467544" y="1340768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 smtClean="0">
                <a:latin typeface="Comic Sans MS" pitchFamily="66" charset="0"/>
              </a:rPr>
              <a:t>Fixer les 2 demi-poulies moteur sélectionnées</a:t>
            </a:r>
          </a:p>
          <a:p>
            <a:pPr algn="ctr"/>
            <a:r>
              <a:rPr lang="fr-FR" dirty="0" smtClean="0">
                <a:latin typeface="Comic Sans MS" pitchFamily="66" charset="0"/>
              </a:rPr>
              <a:t>6mm ou 10 mm ou 15 mm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7473535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Lionel\A Profession\Cours\6°\Dragster A4\CD Dragster\DRC PHOTOS\DRC avec CAR papier 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0"/>
            <a:ext cx="1029001" cy="649992"/>
          </a:xfrm>
          <a:prstGeom prst="rect">
            <a:avLst/>
          </a:prstGeom>
          <a:noFill/>
        </p:spPr>
      </p:pic>
      <p:pic>
        <p:nvPicPr>
          <p:cNvPr id="17410" name="Picture 2" descr="C:\Lionel\A Profession\Cours\6°\Dragster A4\CD Dragster\DRC Photos fab\DRC FAB 140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2204864"/>
            <a:ext cx="2876550" cy="2876550"/>
          </a:xfrm>
          <a:prstGeom prst="rect">
            <a:avLst/>
          </a:prstGeom>
          <a:noFill/>
        </p:spPr>
      </p:pic>
      <p:pic>
        <p:nvPicPr>
          <p:cNvPr id="17411" name="Picture 3" descr="C:\Lionel\A Profession\Cours\6°\Dragster A4\CD Dragster\DRC Photos fab\DRC FAB 140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80112" y="2204864"/>
            <a:ext cx="2876550" cy="287655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323528" y="5085184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 smtClean="0">
                <a:latin typeface="Comic Sans MS" pitchFamily="66" charset="0"/>
              </a:rPr>
              <a:t>Couper le fil rouge et le fil noir   </a:t>
            </a:r>
            <a:endParaRPr lang="fr-FR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7473535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Lionel\A Profession\Cours\6°\Dragster A4\CD Dragster\DRC PHOTOS\DRC avec CAR papier 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0"/>
            <a:ext cx="1029001" cy="649992"/>
          </a:xfrm>
          <a:prstGeom prst="rect">
            <a:avLst/>
          </a:prstGeom>
          <a:noFill/>
        </p:spPr>
      </p:pic>
      <p:pic>
        <p:nvPicPr>
          <p:cNvPr id="18434" name="Picture 2" descr="C:\Lionel\A Profession\Cours\6°\Dragster A4\CD Dragster\DRC Photos fab\DRC FAB 150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340768"/>
            <a:ext cx="3386659" cy="2253627"/>
          </a:xfrm>
          <a:prstGeom prst="rect">
            <a:avLst/>
          </a:prstGeom>
          <a:noFill/>
        </p:spPr>
      </p:pic>
      <p:pic>
        <p:nvPicPr>
          <p:cNvPr id="18435" name="Picture 3" descr="C:\Lionel\A Profession\Cours\6°\Dragster A4\CD Dragster\DRC Photos fab\DRC FAB 150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2707598"/>
            <a:ext cx="3242642" cy="2157792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323528" y="5085184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 smtClean="0">
                <a:latin typeface="Comic Sans MS" pitchFamily="66" charset="0"/>
              </a:rPr>
              <a:t>Fixer le support de pile sur le châssis à l’aide de 2 vis ou bien avec un morceau de d’adhésif double-face</a:t>
            </a:r>
            <a:endParaRPr lang="fr-FR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7473535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Lionel\A Profession\Cours\6°\Dragster A4\CD Dragster\DRC PHOTOS\DRC avec CAR papier 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0"/>
            <a:ext cx="1029001" cy="649992"/>
          </a:xfrm>
          <a:prstGeom prst="rect">
            <a:avLst/>
          </a:prstGeom>
          <a:noFill/>
        </p:spPr>
      </p:pic>
      <p:pic>
        <p:nvPicPr>
          <p:cNvPr id="19458" name="Picture 2" descr="C:\Lionel\A Profession\Cours\6°\Dragster A4\CD Dragster\DRC Photos fab\DRC FAB 160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980728"/>
            <a:ext cx="4322763" cy="2876550"/>
          </a:xfrm>
          <a:prstGeom prst="rect">
            <a:avLst/>
          </a:prstGeom>
          <a:noFill/>
        </p:spPr>
      </p:pic>
      <p:pic>
        <p:nvPicPr>
          <p:cNvPr id="19459" name="Picture 3" descr="C:\Lionel\A Profession\Cours\6°\Dragster A4\CD Dragster\DRC Photos fab\DRC FAB 160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2924944"/>
            <a:ext cx="4322762" cy="287655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323528" y="5085184"/>
            <a:ext cx="3744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 smtClean="0">
                <a:latin typeface="Comic Sans MS" pitchFamily="66" charset="0"/>
              </a:rPr>
              <a:t>Installer le moteur dans son support </a:t>
            </a:r>
            <a:endParaRPr lang="fr-FR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7473535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Lionel\A Profession\Cours\6°\Dragster A4\CD Dragster\DRC PHOTOS\DRC avec CAR papier 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0"/>
            <a:ext cx="1029001" cy="649992"/>
          </a:xfrm>
          <a:prstGeom prst="rect">
            <a:avLst/>
          </a:prstGeom>
          <a:noFill/>
        </p:spPr>
      </p:pic>
      <p:pic>
        <p:nvPicPr>
          <p:cNvPr id="20482" name="Picture 2" descr="C:\Lionel\A Profession\Cours\6°\Dragster A4\CD Dragster\DRC Photos fab\DRC FAB 17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412776"/>
            <a:ext cx="4322762" cy="287655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79512" y="1124744"/>
            <a:ext cx="432048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 smtClean="0">
                <a:latin typeface="Comic Sans MS" pitchFamily="66" charset="0"/>
              </a:rPr>
              <a:t>Souder les fils du support de piles :</a:t>
            </a:r>
          </a:p>
          <a:p>
            <a:pPr algn="ctr"/>
            <a:endParaRPr lang="fr-FR" dirty="0" smtClean="0">
              <a:latin typeface="Comic Sans MS" pitchFamily="66" charset="0"/>
            </a:endParaRPr>
          </a:p>
          <a:p>
            <a:pPr algn="ctr"/>
            <a:r>
              <a:rPr lang="fr-FR" dirty="0" smtClean="0">
                <a:latin typeface="Comic Sans MS" pitchFamily="66" charset="0"/>
              </a:rPr>
              <a:t>Le noir sur la patte « - » du  moteur</a:t>
            </a:r>
          </a:p>
          <a:p>
            <a:pPr algn="ctr"/>
            <a:endParaRPr lang="fr-FR" dirty="0" smtClean="0">
              <a:latin typeface="Comic Sans MS" pitchFamily="66" charset="0"/>
            </a:endParaRPr>
          </a:p>
          <a:p>
            <a:pPr algn="ctr"/>
            <a:r>
              <a:rPr lang="fr-FR" dirty="0" smtClean="0">
                <a:latin typeface="Comic Sans MS" pitchFamily="66" charset="0"/>
              </a:rPr>
              <a:t>Le rouge sur l’interrupteur patte </a:t>
            </a:r>
            <a:r>
              <a:rPr lang="fr-FR" dirty="0" err="1" smtClean="0">
                <a:latin typeface="Comic Sans MS" pitchFamily="66" charset="0"/>
              </a:rPr>
              <a:t>exterieure</a:t>
            </a:r>
            <a:endParaRPr lang="fr-FR" dirty="0" smtClean="0">
              <a:latin typeface="Comic Sans MS" pitchFamily="66" charset="0"/>
            </a:endParaRPr>
          </a:p>
          <a:p>
            <a:pPr algn="ctr"/>
            <a:endParaRPr lang="fr-FR" dirty="0" smtClean="0">
              <a:latin typeface="Comic Sans MS" pitchFamily="66" charset="0"/>
            </a:endParaRPr>
          </a:p>
          <a:p>
            <a:pPr algn="ctr"/>
            <a:r>
              <a:rPr lang="fr-FR" dirty="0" smtClean="0">
                <a:latin typeface="Comic Sans MS" pitchFamily="66" charset="0"/>
              </a:rPr>
              <a:t>Puis de la patte du milieu à la patte « + » du moteur avec le bout de fil rouge qu’il vous reste</a:t>
            </a:r>
          </a:p>
          <a:p>
            <a:pPr algn="ctr"/>
            <a:endParaRPr lang="fr-FR" dirty="0" smtClean="0">
              <a:latin typeface="Comic Sans MS" pitchFamily="66" charset="0"/>
            </a:endParaRPr>
          </a:p>
          <a:p>
            <a:pPr algn="ctr"/>
            <a:endParaRPr lang="fr-FR" dirty="0" smtClean="0">
              <a:latin typeface="Comic Sans MS" pitchFamily="66" charset="0"/>
            </a:endParaRPr>
          </a:p>
          <a:p>
            <a:pPr algn="ctr"/>
            <a:r>
              <a:rPr lang="fr-FR" dirty="0" smtClean="0">
                <a:latin typeface="Comic Sans MS" pitchFamily="66" charset="0"/>
              </a:rPr>
              <a:t>Voir le dessin ci-après</a:t>
            </a:r>
            <a:endParaRPr lang="fr-FR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7473535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Lionel\A Profession\Cours\6°\Dragster A4\CD Dragster\DRC PHOTOS\DRC avec CAR papier 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0"/>
            <a:ext cx="1029001" cy="649992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556792"/>
            <a:ext cx="9205001" cy="4590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287</Words>
  <Application>Microsoft Office PowerPoint</Application>
  <PresentationFormat>Affichage à l'écran (4:3)</PresentationFormat>
  <Paragraphs>49</Paragraphs>
  <Slides>22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3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Portablionel</dc:creator>
  <cp:lastModifiedBy>Portablionel</cp:lastModifiedBy>
  <cp:revision>18</cp:revision>
  <dcterms:created xsi:type="dcterms:W3CDTF">2013-04-15T19:59:42Z</dcterms:created>
  <dcterms:modified xsi:type="dcterms:W3CDTF">2013-04-22T12:31:10Z</dcterms:modified>
</cp:coreProperties>
</file>